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328" r:id="rId5"/>
    <p:sldId id="338" r:id="rId6"/>
    <p:sldId id="329" r:id="rId7"/>
    <p:sldId id="330" r:id="rId8"/>
    <p:sldId id="337" r:id="rId9"/>
    <p:sldId id="331" r:id="rId10"/>
    <p:sldId id="332" r:id="rId11"/>
    <p:sldId id="333" r:id="rId12"/>
    <p:sldId id="334" r:id="rId13"/>
    <p:sldId id="335" r:id="rId14"/>
    <p:sldId id="336" r:id="rId15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8B25"/>
    <a:srgbClr val="00CC66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6" autoAdjust="0"/>
    <p:restoredTop sz="94237" autoAdjust="0"/>
  </p:normalViewPr>
  <p:slideViewPr>
    <p:cSldViewPr snapToGrid="0" snapToObjects="1">
      <p:cViewPr varScale="1">
        <p:scale>
          <a:sx n="161" d="100"/>
          <a:sy n="161" d="100"/>
        </p:scale>
        <p:origin x="232" y="192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31-12-18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31-12-18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/>
          <a:lstStyle/>
          <a:p>
            <a:r>
              <a:rPr lang="nl-NL" dirty="0"/>
              <a:t>Redux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ABC0E-0F10-47C0-826B-83A090BDB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Simplest possible reducer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B6200C-86C9-4886-B322-AE91D1E67A87}"/>
              </a:ext>
            </a:extLst>
          </p:cNvPr>
          <p:cNvSpPr/>
          <p:nvPr/>
        </p:nvSpPr>
        <p:spPr>
          <a:xfrm>
            <a:off x="586361" y="1342205"/>
            <a:ext cx="9534221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Action{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type: string;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payload?: any;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Reducer&lt;T&gt;{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(state: T, action: Action):T;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reducer: Reducer&lt;number&gt; = (state: number, action: Action)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state;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24996F-0E43-4901-A307-46024FD871D0}"/>
              </a:ext>
            </a:extLst>
          </p:cNvPr>
          <p:cNvSpPr txBox="1"/>
          <p:nvPr/>
        </p:nvSpPr>
        <p:spPr>
          <a:xfrm>
            <a:off x="4877770" y="25510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3853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ABC0E-0F10-47C0-826B-83A090BDB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Simplest possible reducer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B6200C-86C9-4886-B322-AE91D1E67A87}"/>
              </a:ext>
            </a:extLst>
          </p:cNvPr>
          <p:cNvSpPr/>
          <p:nvPr/>
        </p:nvSpPr>
        <p:spPr>
          <a:xfrm>
            <a:off x="586361" y="1342205"/>
            <a:ext cx="9534221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Action{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type: string;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payload?: any;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Reducer&lt;T&gt;{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(state: T, action: Action):T;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reducer: Reducer&lt;number&gt; = (state: number, action: Action)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state;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24996F-0E43-4901-A307-46024FD871D0}"/>
              </a:ext>
            </a:extLst>
          </p:cNvPr>
          <p:cNvSpPr txBox="1"/>
          <p:nvPr/>
        </p:nvSpPr>
        <p:spPr>
          <a:xfrm>
            <a:off x="4877770" y="25510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BC26D5-8DF8-48D0-91B5-91FA4A75C81E}"/>
              </a:ext>
            </a:extLst>
          </p:cNvPr>
          <p:cNvSpPr txBox="1"/>
          <p:nvPr/>
        </p:nvSpPr>
        <p:spPr>
          <a:xfrm>
            <a:off x="3203312" y="1650305"/>
            <a:ext cx="480080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cap="small" dirty="0">
                <a:solidFill>
                  <a:schemeClr val="bg1"/>
                </a:solidFill>
              </a:rPr>
              <a:t>describe the action (increment, delete, ...)</a:t>
            </a:r>
            <a:endParaRPr lang="en-BE" cap="small" dirty="0">
              <a:solidFill>
                <a:schemeClr val="bg1"/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2F3E47C5-08CD-4997-958E-91EC7C034968}"/>
              </a:ext>
            </a:extLst>
          </p:cNvPr>
          <p:cNvSpPr/>
          <p:nvPr/>
        </p:nvSpPr>
        <p:spPr>
          <a:xfrm>
            <a:off x="2877157" y="1756721"/>
            <a:ext cx="378573" cy="15650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61882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ABC0E-0F10-47C0-826B-83A090BDB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Simplest possible reducer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B6200C-86C9-4886-B322-AE91D1E67A87}"/>
              </a:ext>
            </a:extLst>
          </p:cNvPr>
          <p:cNvSpPr/>
          <p:nvPr/>
        </p:nvSpPr>
        <p:spPr>
          <a:xfrm>
            <a:off x="586361" y="1342205"/>
            <a:ext cx="9534221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Action{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type: string;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payload?: any;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Reducer&lt;T&gt;{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(state: T, action: Action):T;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reducer: Reducer&lt;number&gt; = (state: number, action: Action)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state;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24996F-0E43-4901-A307-46024FD871D0}"/>
              </a:ext>
            </a:extLst>
          </p:cNvPr>
          <p:cNvSpPr txBox="1"/>
          <p:nvPr/>
        </p:nvSpPr>
        <p:spPr>
          <a:xfrm>
            <a:off x="4877770" y="25510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BC26D5-8DF8-48D0-91B5-91FA4A75C81E}"/>
              </a:ext>
            </a:extLst>
          </p:cNvPr>
          <p:cNvSpPr txBox="1"/>
          <p:nvPr/>
        </p:nvSpPr>
        <p:spPr>
          <a:xfrm>
            <a:off x="3337268" y="1915987"/>
            <a:ext cx="3270319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cap="small" dirty="0">
                <a:solidFill>
                  <a:schemeClr val="bg1"/>
                </a:solidFill>
              </a:rPr>
              <a:t>Can be an object of any kind</a:t>
            </a:r>
            <a:endParaRPr lang="en-BE" cap="small" dirty="0">
              <a:solidFill>
                <a:schemeClr val="bg1"/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2F3E47C5-08CD-4997-958E-91EC7C034968}"/>
              </a:ext>
            </a:extLst>
          </p:cNvPr>
          <p:cNvSpPr/>
          <p:nvPr/>
        </p:nvSpPr>
        <p:spPr>
          <a:xfrm>
            <a:off x="3011113" y="2022403"/>
            <a:ext cx="378573" cy="15650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50524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82AC-64D7-4DF4-9C28-1A5CC1754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Storing state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E5465-96B5-43E1-808A-3AAEF1A30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Our state is kept in the store</a:t>
            </a:r>
          </a:p>
          <a:p>
            <a:endParaRPr lang="nl-BE" dirty="0"/>
          </a:p>
          <a:p>
            <a:r>
              <a:rPr lang="nl-BE" dirty="0"/>
              <a:t>The store is responsible for</a:t>
            </a:r>
          </a:p>
          <a:p>
            <a:pPr lvl="1"/>
            <a:r>
              <a:rPr lang="nl-BE" dirty="0"/>
              <a:t>Running the reducer</a:t>
            </a:r>
          </a:p>
          <a:p>
            <a:pPr lvl="1"/>
            <a:r>
              <a:rPr lang="nl-BE" dirty="0"/>
              <a:t>Saving the new store</a:t>
            </a:r>
          </a:p>
          <a:p>
            <a:pPr lvl="1"/>
            <a:endParaRPr lang="nl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25395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29DBB-888F-4C4B-A3E8-23F1CD1A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Storing state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1C7869-C4B9-4BDB-8365-1C2DA958E1CF}"/>
              </a:ext>
            </a:extLst>
          </p:cNvPr>
          <p:cNvSpPr/>
          <p:nvPr/>
        </p:nvSpPr>
        <p:spPr>
          <a:xfrm>
            <a:off x="518355" y="1015351"/>
            <a:ext cx="9860376" cy="424731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Store&lt;T&gt;{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_state: T;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constructor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reducer: Reducer&lt;T&gt;, initialState: T){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._state = initialState;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getState(): T{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._state;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dispatch(action: Action): void{</a:t>
            </a:r>
          </a:p>
          <a:p>
            <a:pPr lvl="1"/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	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._state = 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.reducer(</a:t>
            </a:r>
            <a:r>
              <a:rPr lang="nl-BE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._state, action);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027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 dirty="0"/>
              <a:t>Setting up a Data Architecture can be a pain. In this topic we introduce Redux as a possibility to work with data.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Redux Introduction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Redux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12949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879393B-2DEB-CE42-B0B6-3A3D4D6986C2}"/>
              </a:ext>
            </a:extLst>
          </p:cNvPr>
          <p:cNvSpPr txBox="1"/>
          <p:nvPr/>
        </p:nvSpPr>
        <p:spPr>
          <a:xfrm>
            <a:off x="1122176" y="2218415"/>
            <a:ext cx="84442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RxJS</a:t>
            </a:r>
            <a:r>
              <a:rPr lang="en-US" sz="2800" b="1" dirty="0"/>
              <a:t> powered state management for Angular applications, inspired by Redux</a:t>
            </a:r>
          </a:p>
        </p:txBody>
      </p:sp>
    </p:spTree>
    <p:extLst>
      <p:ext uri="{BB962C8B-B14F-4D97-AF65-F5344CB8AC3E}">
        <p14:creationId xmlns:p14="http://schemas.microsoft.com/office/powerpoint/2010/main" val="1274381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3945CB-5D6A-47DA-BEB7-092D7EE41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Current state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671628-F89F-4067-8F77-767417FED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Now, we get data from a service and render them in a component</a:t>
            </a:r>
          </a:p>
          <a:p>
            <a:pPr lvl="1"/>
            <a:r>
              <a:rPr lang="nl-BE" dirty="0"/>
              <a:t>Good for smaller apps</a:t>
            </a:r>
          </a:p>
          <a:p>
            <a:endParaRPr lang="nl-BE" dirty="0"/>
          </a:p>
          <a:p>
            <a:r>
              <a:rPr lang="nl-BE" dirty="0"/>
              <a:t>Now, we pass values through components via inputs</a:t>
            </a:r>
          </a:p>
          <a:p>
            <a:endParaRPr lang="nl-BE" dirty="0"/>
          </a:p>
          <a:p>
            <a:r>
              <a:rPr lang="nl-BE" dirty="0"/>
              <a:t>Now, it is not easy to refactor a child component into another component</a:t>
            </a:r>
          </a:p>
          <a:p>
            <a:endParaRPr lang="nl-BE" dirty="0"/>
          </a:p>
          <a:p>
            <a:r>
              <a:rPr lang="nl-B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392187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CC66-EE56-459F-9397-AC262124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Concepts of Redux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28AC-EB64-4EE2-A620-C96EAB355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of your application’s data is in a single data structure</a:t>
            </a:r>
          </a:p>
          <a:p>
            <a:pPr lvl="1"/>
            <a:r>
              <a:rPr lang="nl-BE" sz="2000" dirty="0"/>
              <a:t>Called </a:t>
            </a:r>
            <a:r>
              <a:rPr lang="nl-BE" sz="2000" b="1" u="sng" dirty="0"/>
              <a:t>state</a:t>
            </a:r>
            <a:r>
              <a:rPr lang="nl-BE" sz="2000" dirty="0"/>
              <a:t> which is held in the </a:t>
            </a:r>
            <a:r>
              <a:rPr lang="nl-BE" sz="2000" b="1" u="sng" dirty="0"/>
              <a:t>store</a:t>
            </a:r>
          </a:p>
          <a:p>
            <a:pPr lvl="1"/>
            <a:endParaRPr lang="nl-BE" dirty="0"/>
          </a:p>
          <a:p>
            <a:r>
              <a:rPr lang="nl-BE" dirty="0"/>
              <a:t>Your application reads the </a:t>
            </a:r>
            <a:r>
              <a:rPr lang="nl-BE" b="1" u="sng" dirty="0"/>
              <a:t>state</a:t>
            </a:r>
            <a:r>
              <a:rPr lang="nl-BE" dirty="0"/>
              <a:t> from this </a:t>
            </a:r>
            <a:r>
              <a:rPr lang="nl-BE" b="1" u="sng" dirty="0"/>
              <a:t>store</a:t>
            </a:r>
          </a:p>
          <a:p>
            <a:endParaRPr lang="nl-BE" dirty="0"/>
          </a:p>
          <a:p>
            <a:r>
              <a:rPr lang="nl-BE" dirty="0"/>
              <a:t>This </a:t>
            </a:r>
            <a:r>
              <a:rPr lang="nl-BE" b="1" u="sng" dirty="0"/>
              <a:t>store</a:t>
            </a:r>
            <a:r>
              <a:rPr lang="nl-BE" dirty="0"/>
              <a:t> is never mutated directly</a:t>
            </a:r>
          </a:p>
          <a:p>
            <a:endParaRPr lang="nl-BE" dirty="0"/>
          </a:p>
          <a:p>
            <a:r>
              <a:rPr lang="nl-BE" dirty="0"/>
              <a:t>User interaction fires </a:t>
            </a:r>
            <a:r>
              <a:rPr lang="nl-BE" b="1" u="sng" dirty="0"/>
              <a:t>actions</a:t>
            </a:r>
            <a:r>
              <a:rPr lang="nl-BE" dirty="0"/>
              <a:t> which describe what happened</a:t>
            </a:r>
          </a:p>
          <a:p>
            <a:endParaRPr lang="nl-BE" dirty="0"/>
          </a:p>
          <a:p>
            <a:r>
              <a:rPr lang="nl-BE" dirty="0"/>
              <a:t>A new state is created by combining the old state and the </a:t>
            </a:r>
            <a:r>
              <a:rPr lang="nl-BE" b="1" u="sng" dirty="0"/>
              <a:t>action</a:t>
            </a:r>
            <a:r>
              <a:rPr lang="nl-BE" dirty="0"/>
              <a:t> by a function called the </a:t>
            </a:r>
            <a:r>
              <a:rPr lang="nl-BE" b="1" u="sng" dirty="0"/>
              <a:t>reducer</a:t>
            </a:r>
            <a:endParaRPr lang="en-BE" b="1" u="sng" dirty="0"/>
          </a:p>
        </p:txBody>
      </p:sp>
    </p:spTree>
    <p:extLst>
      <p:ext uri="{BB962C8B-B14F-4D97-AF65-F5344CB8AC3E}">
        <p14:creationId xmlns:p14="http://schemas.microsoft.com/office/powerpoint/2010/main" val="2693560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883291-6CAC-DC48-B2E0-72DC2094E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big players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42D82-C613-4B4F-8F2D-66D71605B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ngrx</a:t>
            </a:r>
            <a:r>
              <a:rPr lang="en-US" dirty="0"/>
              <a:t>/store</a:t>
            </a:r>
          </a:p>
          <a:p>
            <a:pPr lvl="1"/>
            <a:r>
              <a:rPr lang="en-US" dirty="0"/>
              <a:t>Observable based</a:t>
            </a:r>
          </a:p>
          <a:p>
            <a:pPr lvl="1"/>
            <a:endParaRPr lang="en-US" dirty="0"/>
          </a:p>
          <a:p>
            <a:r>
              <a:rPr lang="en-US" dirty="0"/>
              <a:t>angular2-redux</a:t>
            </a:r>
          </a:p>
          <a:p>
            <a:pPr lvl="1"/>
            <a:r>
              <a:rPr lang="en-US" dirty="0"/>
              <a:t>Uses redux as a dependency</a:t>
            </a:r>
          </a:p>
        </p:txBody>
      </p:sp>
    </p:spTree>
    <p:extLst>
      <p:ext uri="{BB962C8B-B14F-4D97-AF65-F5344CB8AC3E}">
        <p14:creationId xmlns:p14="http://schemas.microsoft.com/office/powerpoint/2010/main" val="1672865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5E56-E18B-45A8-B2E8-08BF844A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Reducer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73836-9094-4F51-A39D-A6001993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2073417"/>
            <a:ext cx="10128973" cy="3764387"/>
          </a:xfrm>
        </p:spPr>
        <p:txBody>
          <a:bodyPr/>
          <a:lstStyle/>
          <a:p>
            <a:r>
              <a:rPr lang="nl-BE" dirty="0"/>
              <a:t>Pure function</a:t>
            </a:r>
          </a:p>
          <a:p>
            <a:pPr lvl="1"/>
            <a:r>
              <a:rPr lang="nl-BE" dirty="0"/>
              <a:t>Cannot mutate the current state directly</a:t>
            </a:r>
          </a:p>
          <a:p>
            <a:pPr lvl="1"/>
            <a:r>
              <a:rPr lang="nl-BE" dirty="0"/>
              <a:t>Cannot use any data outside of its arguments</a:t>
            </a:r>
          </a:p>
          <a:p>
            <a:pPr lvl="1"/>
            <a:endParaRPr lang="nl-BE" dirty="0"/>
          </a:p>
          <a:p>
            <a:r>
              <a:rPr lang="nl-BE" dirty="0"/>
              <a:t>3 things involved</a:t>
            </a:r>
          </a:p>
          <a:p>
            <a:pPr lvl="1"/>
            <a:r>
              <a:rPr lang="nl-BE" sz="2000" b="1" u="sng" dirty="0"/>
              <a:t>Action</a:t>
            </a:r>
            <a:r>
              <a:rPr lang="nl-BE" sz="2000" dirty="0"/>
              <a:t> defines what to do</a:t>
            </a:r>
          </a:p>
          <a:p>
            <a:pPr lvl="1"/>
            <a:r>
              <a:rPr lang="nl-BE" sz="2000" b="1" u="sng" dirty="0"/>
              <a:t>State</a:t>
            </a:r>
            <a:r>
              <a:rPr lang="nl-BE" sz="2000" dirty="0"/>
              <a:t> which stores all the data</a:t>
            </a:r>
          </a:p>
          <a:p>
            <a:pPr lvl="1"/>
            <a:r>
              <a:rPr lang="nl-BE" sz="2000" b="1" u="sng" dirty="0"/>
              <a:t>Reducer</a:t>
            </a:r>
            <a:r>
              <a:rPr lang="nl-BE" sz="2000" dirty="0"/>
              <a:t> which takes the state and the action</a:t>
            </a:r>
            <a:endParaRPr lang="en-BE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18E7A9-69D3-4BBF-8B5D-35A9328A2E3E}"/>
              </a:ext>
            </a:extLst>
          </p:cNvPr>
          <p:cNvSpPr/>
          <p:nvPr/>
        </p:nvSpPr>
        <p:spPr>
          <a:xfrm>
            <a:off x="1939460" y="973613"/>
            <a:ext cx="1887042" cy="6872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OLD STATE</a:t>
            </a:r>
            <a:endParaRPr lang="en-BE" b="1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2D7D8A-AF2C-4124-8F16-1CC784E27337}"/>
              </a:ext>
            </a:extLst>
          </p:cNvPr>
          <p:cNvSpPr/>
          <p:nvPr/>
        </p:nvSpPr>
        <p:spPr>
          <a:xfrm>
            <a:off x="4370095" y="986232"/>
            <a:ext cx="1887042" cy="687256"/>
          </a:xfrm>
          <a:prstGeom prst="rect">
            <a:avLst/>
          </a:prstGeom>
          <a:solidFill>
            <a:schemeClr val="accent5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ACTION</a:t>
            </a:r>
            <a:endParaRPr lang="en-BE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8B8693-9FF7-4913-B624-30A95016B350}"/>
              </a:ext>
            </a:extLst>
          </p:cNvPr>
          <p:cNvSpPr txBox="1"/>
          <p:nvPr/>
        </p:nvSpPr>
        <p:spPr>
          <a:xfrm>
            <a:off x="3916197" y="1099027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b="1" dirty="0"/>
              <a:t>+</a:t>
            </a:r>
            <a:endParaRPr lang="en-BE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4BEBC6-393D-42FB-A31D-1701AF2A7A6E}"/>
              </a:ext>
            </a:extLst>
          </p:cNvPr>
          <p:cNvSpPr/>
          <p:nvPr/>
        </p:nvSpPr>
        <p:spPr>
          <a:xfrm>
            <a:off x="6800730" y="973613"/>
            <a:ext cx="1887042" cy="687256"/>
          </a:xfrm>
          <a:prstGeom prst="rect">
            <a:avLst/>
          </a:prstGeom>
          <a:solidFill>
            <a:srgbClr val="00CC66"/>
          </a:solidFill>
          <a:ln>
            <a:solidFill>
              <a:srgbClr val="5A8B2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b="1" dirty="0">
                <a:solidFill>
                  <a:schemeClr val="bg1"/>
                </a:solidFill>
              </a:rPr>
              <a:t>NEW STATE</a:t>
            </a:r>
            <a:endParaRPr lang="en-BE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6CE1F5-5D07-4C23-9D2F-3E05EF51B27D}"/>
              </a:ext>
            </a:extLst>
          </p:cNvPr>
          <p:cNvSpPr txBox="1"/>
          <p:nvPr/>
        </p:nvSpPr>
        <p:spPr>
          <a:xfrm>
            <a:off x="6346832" y="1115528"/>
            <a:ext cx="36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b="1" dirty="0"/>
              <a:t>=</a:t>
            </a:r>
            <a:endParaRPr lang="en-BE" sz="2400" b="1" dirty="0"/>
          </a:p>
        </p:txBody>
      </p:sp>
    </p:spTree>
    <p:extLst>
      <p:ext uri="{BB962C8B-B14F-4D97-AF65-F5344CB8AC3E}">
        <p14:creationId xmlns:p14="http://schemas.microsoft.com/office/powerpoint/2010/main" val="2045576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6350</TotalTime>
  <Words>304</Words>
  <Application>Microsoft Macintosh PowerPoint</Application>
  <PresentationFormat>Custom</PresentationFormat>
  <Paragraphs>103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PowerPoint Presentation</vt:lpstr>
      <vt:lpstr>Agenda</vt:lpstr>
      <vt:lpstr>Redux</vt:lpstr>
      <vt:lpstr>PowerPoint Presentation</vt:lpstr>
      <vt:lpstr>Current state</vt:lpstr>
      <vt:lpstr>Concepts of Redux</vt:lpstr>
      <vt:lpstr>2 big players</vt:lpstr>
      <vt:lpstr>Reducer</vt:lpstr>
      <vt:lpstr>Simplest possible reducer</vt:lpstr>
      <vt:lpstr>Simplest possible reducer</vt:lpstr>
      <vt:lpstr>Simplest possible reducer</vt:lpstr>
      <vt:lpstr>Storing state</vt:lpstr>
      <vt:lpstr>Storing state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61</cp:revision>
  <dcterms:created xsi:type="dcterms:W3CDTF">2016-02-10T13:35:37Z</dcterms:created>
  <dcterms:modified xsi:type="dcterms:W3CDTF">2018-12-31T12:24:41Z</dcterms:modified>
</cp:coreProperties>
</file>

<file path=docProps/thumbnail.jpeg>
</file>